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8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9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8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0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6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9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7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D2D29-AE7F-485D-B26B-A7CB7ABF4C6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B0E6-A621-41F3-8BB0-49F29C9D1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57" y="324549"/>
            <a:ext cx="5468113" cy="409632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789" y="715129"/>
            <a:ext cx="5430008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3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Nampa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Kari</dc:creator>
  <cp:lastModifiedBy>Roberts, Kari</cp:lastModifiedBy>
  <cp:revision>1</cp:revision>
  <dcterms:created xsi:type="dcterms:W3CDTF">2016-05-09T18:08:00Z</dcterms:created>
  <dcterms:modified xsi:type="dcterms:W3CDTF">2016-05-09T18:08:09Z</dcterms:modified>
</cp:coreProperties>
</file>